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63" r:id="rId2"/>
    <p:sldId id="256" r:id="rId3"/>
    <p:sldId id="260" r:id="rId4"/>
    <p:sldId id="258" r:id="rId5"/>
    <p:sldId id="261" r:id="rId6"/>
    <p:sldId id="262" r:id="rId7"/>
    <p:sldId id="264" r:id="rId8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7" autoAdjust="0"/>
    <p:restoredTop sz="95090" autoAdjust="0"/>
  </p:normalViewPr>
  <p:slideViewPr>
    <p:cSldViewPr snapToGrid="0">
      <p:cViewPr varScale="1">
        <p:scale>
          <a:sx n="83" d="100"/>
          <a:sy n="83" d="100"/>
        </p:scale>
        <p:origin x="686" y="77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024F35-C8BF-4324-BF93-D19D6AE883D0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0451CC-4B67-4A7D-B076-28383525FBF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123153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4AED55-27B1-8D50-329F-A6C6D32F94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599375A2-5D69-2F61-0F22-6B150E21E15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55DA28F1-AFCC-CE65-196B-0C376AF984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A49C1DF-2B69-35F6-7613-AB7A94217AE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0451CC-4B67-4A7D-B076-28383525FBFB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165646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(1)</a:t>
            </a:r>
            <a:b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</a:b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以日本動漫風格繪製 </a:t>
            </a:r>
            <a:endParaRPr lang="en-US" altLang="zh-TW" b="0" i="0" dirty="0">
              <a:solidFill>
                <a:srgbClr val="111111"/>
              </a:solidFill>
              <a:effectLst/>
              <a:latin typeface="-apple-system"/>
            </a:endParaRPr>
          </a:p>
          <a:p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主角為女性，外表偏年幼，頭上有淡粉色的貓耳、頭髮左側為銀灰色，右側為藍綠色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(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色碼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#a3dbd4) 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頭髮偏短，各種岔開 眼睛左邊顏色為藍綠色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(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色碼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#a3dbd4)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、右邊為銀灰色 </a:t>
            </a:r>
            <a:endParaRPr lang="en-US" altLang="zh-TW" b="0" i="0" dirty="0">
              <a:solidFill>
                <a:srgbClr val="111111"/>
              </a:solidFill>
              <a:effectLst/>
              <a:latin typeface="-apple-system"/>
            </a:endParaRPr>
          </a:p>
          <a:p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胸部平坦 </a:t>
            </a:r>
            <a:endParaRPr lang="en-US" altLang="zh-TW" b="0" i="0" dirty="0">
              <a:solidFill>
                <a:srgbClr val="111111"/>
              </a:solidFill>
              <a:effectLst/>
              <a:latin typeface="-apple-system"/>
            </a:endParaRPr>
          </a:p>
          <a:p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身穿扎進去的學生襯衫制服、領帶為藍綠色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(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色碼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#a3dbd4) </a:t>
            </a:r>
          </a:p>
          <a:p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黑色短褲有一條細細的白色腰帶，褲子長度偏短 </a:t>
            </a:r>
            <a:endParaRPr lang="en-US" altLang="zh-TW" b="0" i="0" dirty="0">
              <a:solidFill>
                <a:srgbClr val="111111"/>
              </a:solidFill>
              <a:effectLst/>
              <a:latin typeface="-apple-system"/>
            </a:endParaRPr>
          </a:p>
          <a:p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有一件長袖外套，中間以上為白色，以下為灰色，外套長度到褲子底部 </a:t>
            </a:r>
            <a:endParaRPr lang="en-US" altLang="zh-TW" b="0" i="0" dirty="0">
              <a:solidFill>
                <a:srgbClr val="111111"/>
              </a:solidFill>
              <a:effectLst/>
              <a:latin typeface="-apple-system"/>
            </a:endParaRPr>
          </a:p>
          <a:p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白色泡泡襪到膝蓋上面一些，鞋子為黑色 </a:t>
            </a:r>
            <a:endParaRPr lang="en-US" altLang="zh-TW" b="0" i="0" dirty="0">
              <a:solidFill>
                <a:srgbClr val="111111"/>
              </a:solidFill>
              <a:effectLst/>
              <a:latin typeface="-apple-system"/>
            </a:endParaRPr>
          </a:p>
          <a:p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喜歡看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league of legends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的電競比賽 </a:t>
            </a:r>
            <a:endParaRPr lang="en-US" altLang="zh-TW" b="0" i="0" dirty="0">
              <a:solidFill>
                <a:srgbClr val="111111"/>
              </a:solidFill>
              <a:effectLst/>
              <a:latin typeface="-apple-system"/>
            </a:endParaRPr>
          </a:p>
          <a:p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也想成為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league of legends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的電競選手 坐在電腦桌前</a:t>
            </a:r>
            <a:b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</a:br>
            <a:b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</a:b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(2)</a:t>
            </a:r>
            <a:b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</a:b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(1)</a:t>
            </a:r>
            <a:b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</a:b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以日本動漫風格繪製 </a:t>
            </a:r>
            <a:endParaRPr lang="en-US" altLang="zh-TW" b="0" i="0" dirty="0">
              <a:solidFill>
                <a:srgbClr val="111111"/>
              </a:solidFill>
              <a:effectLst/>
              <a:latin typeface="-apple-system"/>
            </a:endParaRPr>
          </a:p>
          <a:p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主角為女性，外表偏年幼，頭上有淡粉色的貓耳、頭髮左側為銀灰色，右側為藍綠色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(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色碼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#a3dbd4) 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頭髮偏短，各種岔開 眼睛左邊顏色為藍綠色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(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色碼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#a3dbd4)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、右邊為銀灰色 </a:t>
            </a:r>
            <a:endParaRPr lang="en-US" altLang="zh-TW" b="0" i="0" dirty="0">
              <a:solidFill>
                <a:srgbClr val="111111"/>
              </a:solidFill>
              <a:effectLst/>
              <a:latin typeface="-apple-system"/>
            </a:endParaRPr>
          </a:p>
          <a:p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胸部平坦 </a:t>
            </a:r>
            <a:endParaRPr lang="en-US" altLang="zh-TW" b="0" i="0" dirty="0">
              <a:solidFill>
                <a:srgbClr val="111111"/>
              </a:solidFill>
              <a:effectLst/>
              <a:latin typeface="-apple-system"/>
            </a:endParaRPr>
          </a:p>
          <a:p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身穿扎進去的學生襯衫制服、領帶為藍綠色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(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色碼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#a3dbd4) </a:t>
            </a:r>
          </a:p>
          <a:p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黑色短褲有一條細細的白色腰帶，褲子長度偏短 </a:t>
            </a:r>
            <a:endParaRPr lang="en-US" altLang="zh-TW" b="0" i="0" dirty="0">
              <a:solidFill>
                <a:srgbClr val="111111"/>
              </a:solidFill>
              <a:effectLst/>
              <a:latin typeface="-apple-system"/>
            </a:endParaRPr>
          </a:p>
          <a:p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有一件長袖外套，中間以上為白色，以下為灰色，外套長度到褲子底部 </a:t>
            </a:r>
            <a:endParaRPr lang="en-US" altLang="zh-TW" b="0" i="0" dirty="0">
              <a:solidFill>
                <a:srgbClr val="111111"/>
              </a:solidFill>
              <a:effectLst/>
              <a:latin typeface="-apple-system"/>
            </a:endParaRPr>
          </a:p>
          <a:p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白色泡泡襪到膝蓋上面一些，鞋子為黑色 </a:t>
            </a:r>
            <a:endParaRPr lang="en-US" altLang="zh-TW" b="0" i="0" dirty="0">
              <a:solidFill>
                <a:srgbClr val="111111"/>
              </a:solidFill>
              <a:effectLst/>
              <a:latin typeface="-apple-system"/>
            </a:endParaRPr>
          </a:p>
          <a:p>
            <a:r>
              <a:rPr lang="zh-TW" alt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主角是</a:t>
            </a:r>
            <a:r>
              <a:rPr lang="en-US" altLang="zh-TW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league of legends</a:t>
            </a:r>
            <a:r>
              <a:rPr lang="zh-TW" alt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的電競職業選手，正坐在椅子上，被聚光燈照著，正在認真地打</a:t>
            </a:r>
            <a:r>
              <a:rPr lang="en-US" altLang="zh-TW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league of legends</a:t>
            </a:r>
            <a:endParaRPr lang="en-US" altLang="zh-TW" b="0" i="0" dirty="0">
              <a:solidFill>
                <a:srgbClr val="111111"/>
              </a:solidFill>
              <a:effectLst/>
              <a:latin typeface="-apple-system"/>
            </a:endParaRP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0451CC-4B67-4A7D-B076-28383525FBFB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220646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(1)</a:t>
            </a:r>
          </a:p>
          <a:p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以日本動漫風格繪製 主角為女性，外表偏年幼，頭上有淡粉色的貓耳、頭髮左側為銀灰色，右側為藍綠色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(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色碼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#a3dbd4) 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頭髮偏短，各種岔開 眼睛左邊顏色為藍綠色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(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色碼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#a3dbd4)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、右邊為銀灰色 胸部平坦 身穿扎進去的學生襯衫制服、領帶為藍綠色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(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色碼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#a3dbd4) 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黑色短褲有一條細細的白色腰帶，褲子長度偏短 有一件長袖外套，中間以上為白色，以下為灰色，外套長度到褲子底部 白色泡泡襪到膝蓋上面一些，鞋子為黑色 正在用電腦查詢如何成為電競選手的資料</a:t>
            </a:r>
            <a:endParaRPr lang="en-US" altLang="zh-TW" b="0" i="0" dirty="0">
              <a:solidFill>
                <a:srgbClr val="111111"/>
              </a:solidFill>
              <a:effectLst/>
              <a:latin typeface="-apple-system"/>
            </a:endParaRPr>
          </a:p>
          <a:p>
            <a:endParaRPr lang="en-US" altLang="zh-TW" b="0" i="0" dirty="0">
              <a:solidFill>
                <a:srgbClr val="111111"/>
              </a:solidFill>
              <a:effectLst/>
              <a:latin typeface="-apple-system"/>
            </a:endParaRPr>
          </a:p>
          <a:p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(2)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她正在很認真努力地遊玩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league of legends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，並且會對遊戲裡的操作進行檢討跟思考</a:t>
            </a:r>
            <a:endParaRPr lang="zh-TW" altLang="en-US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0451CC-4B67-4A7D-B076-28383525FBFB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018547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以日本動漫風格繪製</a:t>
            </a:r>
            <a:endParaRPr lang="en-US" altLang="zh-TW" b="0" i="0" dirty="0">
              <a:solidFill>
                <a:srgbClr val="242424"/>
              </a:solidFill>
              <a:effectLst/>
              <a:latin typeface="Segoe UI" panose="020B0502040204020203" pitchFamily="34" charset="0"/>
            </a:endParaRPr>
          </a:p>
          <a:p>
            <a:r>
              <a:rPr lang="zh-TW" alt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主角為女性，外表偏年幼，頭上有淡粉色的貓耳、頭髮左側為銀灰色，右側為藍綠色</a:t>
            </a:r>
            <a:r>
              <a:rPr lang="en-US" altLang="zh-TW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(</a:t>
            </a:r>
            <a:r>
              <a:rPr lang="zh-TW" alt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色碼</a:t>
            </a:r>
            <a:r>
              <a:rPr lang="en-US" altLang="zh-TW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#a3dbd4)</a:t>
            </a:r>
          </a:p>
          <a:p>
            <a:r>
              <a:rPr lang="zh-TW" alt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頭髮偏短，各種岔開</a:t>
            </a:r>
            <a:endParaRPr lang="en-US" altLang="zh-TW" b="0" i="0" dirty="0">
              <a:solidFill>
                <a:srgbClr val="242424"/>
              </a:solidFill>
              <a:effectLst/>
              <a:latin typeface="Segoe UI" panose="020B0502040204020203" pitchFamily="34" charset="0"/>
            </a:endParaRPr>
          </a:p>
          <a:p>
            <a:r>
              <a:rPr lang="zh-TW" alt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眼睛左邊顏色為藍綠色</a:t>
            </a:r>
            <a:r>
              <a:rPr lang="en-US" altLang="zh-TW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(</a:t>
            </a:r>
            <a:r>
              <a:rPr lang="zh-TW" alt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色碼</a:t>
            </a:r>
            <a:r>
              <a:rPr lang="en-US" altLang="zh-TW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#a3dbd4)</a:t>
            </a:r>
            <a:r>
              <a:rPr lang="zh-TW" alt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、右邊為銀灰色</a:t>
            </a:r>
            <a:endParaRPr lang="en-US" altLang="zh-TW" b="0" i="0" dirty="0">
              <a:solidFill>
                <a:srgbClr val="242424"/>
              </a:solidFill>
              <a:effectLst/>
              <a:latin typeface="Segoe UI" panose="020B0502040204020203" pitchFamily="34" charset="0"/>
            </a:endParaRPr>
          </a:p>
          <a:p>
            <a:r>
              <a:rPr lang="zh-TW" alt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胸部平坦</a:t>
            </a:r>
            <a:endParaRPr lang="en-US" altLang="zh-TW" b="0" i="0" dirty="0">
              <a:solidFill>
                <a:srgbClr val="242424"/>
              </a:solidFill>
              <a:effectLst/>
              <a:latin typeface="Segoe UI" panose="020B0502040204020203" pitchFamily="34" charset="0"/>
            </a:endParaRPr>
          </a:p>
          <a:p>
            <a:r>
              <a:rPr lang="zh-TW" alt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身穿扎進去的學生襯衫制服、領帶為藍綠色</a:t>
            </a:r>
            <a:r>
              <a:rPr lang="en-US" altLang="zh-TW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(</a:t>
            </a:r>
            <a:r>
              <a:rPr lang="zh-TW" alt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色碼</a:t>
            </a:r>
            <a:r>
              <a:rPr lang="en-US" altLang="zh-TW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#a3dbd4) </a:t>
            </a:r>
          </a:p>
          <a:p>
            <a:r>
              <a:rPr lang="zh-TW" alt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黑色短褲有一條細細的白色腰帶，褲子長度偏短</a:t>
            </a:r>
            <a:endParaRPr lang="en-US" altLang="zh-TW" b="0" i="0" dirty="0">
              <a:solidFill>
                <a:srgbClr val="242424"/>
              </a:solidFill>
              <a:effectLst/>
              <a:latin typeface="Segoe UI" panose="020B0502040204020203" pitchFamily="34" charset="0"/>
            </a:endParaRPr>
          </a:p>
          <a:p>
            <a:r>
              <a:rPr lang="zh-TW" alt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有一件長袖外套，中間以上為白色，以下為灰色，外套長度到褲子底部</a:t>
            </a:r>
            <a:endParaRPr lang="en-US" altLang="zh-TW" b="0" i="0" dirty="0">
              <a:solidFill>
                <a:srgbClr val="242424"/>
              </a:solidFill>
              <a:effectLst/>
              <a:latin typeface="Segoe UI" panose="020B0502040204020203" pitchFamily="34" charset="0"/>
            </a:endParaRPr>
          </a:p>
          <a:p>
            <a:r>
              <a:rPr lang="zh-TW" alt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白色泡泡襪到膝蓋上面一些，鞋子為黑色</a:t>
            </a:r>
            <a:endParaRPr lang="en-US" altLang="zh-TW" b="0" i="0" dirty="0">
              <a:solidFill>
                <a:srgbClr val="242424"/>
              </a:solidFill>
              <a:effectLst/>
              <a:latin typeface="Segoe UI" panose="020B0502040204020203" pitchFamily="34" charset="0"/>
            </a:endParaRPr>
          </a:p>
          <a:p>
            <a:r>
              <a:rPr lang="en-US" altLang="zh-TW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she is writing test at school</a:t>
            </a:r>
            <a:br>
              <a:rPr lang="en-US" altLang="zh-TW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</a:br>
            <a:br>
              <a:rPr lang="en-US" altLang="zh-TW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</a:br>
            <a:br>
              <a:rPr lang="en-US" altLang="zh-TW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</a:br>
            <a:r>
              <a:rPr lang="en-US" altLang="zh-TW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(2)</a:t>
            </a:r>
            <a:br>
              <a:rPr lang="en-US" altLang="zh-TW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</a:br>
            <a:r>
              <a:rPr lang="zh-TW" alt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以日本動漫風格繪製新的一張圖</a:t>
            </a:r>
            <a:endParaRPr lang="en-US" altLang="zh-TW" b="0" i="0" dirty="0">
              <a:solidFill>
                <a:srgbClr val="242424"/>
              </a:solidFill>
              <a:effectLst/>
              <a:latin typeface="Segoe UI" panose="020B0502040204020203" pitchFamily="34" charset="0"/>
            </a:endParaRPr>
          </a:p>
          <a:p>
            <a:r>
              <a:rPr lang="zh-TW" alt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主角為女性，外表偏年幼，頭上有淡粉色的貓耳、頭髮左側為銀灰色，右側為藍綠色</a:t>
            </a:r>
            <a:r>
              <a:rPr lang="en-US" altLang="zh-TW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(</a:t>
            </a:r>
            <a:r>
              <a:rPr lang="zh-TW" alt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色碼</a:t>
            </a:r>
            <a:r>
              <a:rPr lang="en-US" altLang="zh-TW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#a3dbd4) </a:t>
            </a:r>
          </a:p>
          <a:p>
            <a:r>
              <a:rPr lang="zh-TW" alt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頭髮偏短，各種岔開</a:t>
            </a:r>
            <a:endParaRPr lang="en-US" altLang="zh-TW" b="0" i="0" dirty="0">
              <a:solidFill>
                <a:srgbClr val="242424"/>
              </a:solidFill>
              <a:effectLst/>
              <a:latin typeface="Segoe UI" panose="020B0502040204020203" pitchFamily="34" charset="0"/>
            </a:endParaRPr>
          </a:p>
          <a:p>
            <a:r>
              <a:rPr lang="zh-TW" alt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眼睛左邊顏色為藍綠色</a:t>
            </a:r>
            <a:r>
              <a:rPr lang="en-US" altLang="zh-TW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(</a:t>
            </a:r>
            <a:r>
              <a:rPr lang="zh-TW" alt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色碼</a:t>
            </a:r>
            <a:r>
              <a:rPr lang="en-US" altLang="zh-TW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#a3dbd4)</a:t>
            </a:r>
            <a:r>
              <a:rPr lang="zh-TW" alt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、右邊為銀灰色</a:t>
            </a:r>
            <a:endParaRPr lang="en-US" altLang="zh-TW" b="0" i="0" dirty="0">
              <a:solidFill>
                <a:srgbClr val="242424"/>
              </a:solidFill>
              <a:effectLst/>
              <a:latin typeface="Segoe UI" panose="020B0502040204020203" pitchFamily="34" charset="0"/>
            </a:endParaRPr>
          </a:p>
          <a:p>
            <a:r>
              <a:rPr lang="zh-TW" alt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胸部平坦</a:t>
            </a:r>
            <a:endParaRPr lang="en-US" altLang="zh-TW" b="0" i="0" dirty="0">
              <a:solidFill>
                <a:srgbClr val="242424"/>
              </a:solidFill>
              <a:effectLst/>
              <a:latin typeface="Segoe UI" panose="020B0502040204020203" pitchFamily="34" charset="0"/>
            </a:endParaRPr>
          </a:p>
          <a:p>
            <a:r>
              <a:rPr lang="zh-TW" alt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身穿扎進去的學生襯衫制服、領帶為藍綠色</a:t>
            </a:r>
            <a:r>
              <a:rPr lang="en-US" altLang="zh-TW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(</a:t>
            </a:r>
            <a:r>
              <a:rPr lang="zh-TW" alt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色碼</a:t>
            </a:r>
            <a:r>
              <a:rPr lang="en-US" altLang="zh-TW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#a3dbd4) </a:t>
            </a:r>
          </a:p>
          <a:p>
            <a:r>
              <a:rPr lang="zh-TW" alt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黑色短褲有一條細細的白色腰帶，褲子長度偏短</a:t>
            </a:r>
            <a:endParaRPr lang="en-US" altLang="zh-TW" b="0" i="0" dirty="0">
              <a:solidFill>
                <a:srgbClr val="242424"/>
              </a:solidFill>
              <a:effectLst/>
              <a:latin typeface="Segoe UI" panose="020B0502040204020203" pitchFamily="34" charset="0"/>
            </a:endParaRPr>
          </a:p>
          <a:p>
            <a:r>
              <a:rPr lang="zh-TW" alt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有一件長袖外套，中間以上為白色，以下為灰色，外套長度到褲子底部</a:t>
            </a:r>
            <a:endParaRPr lang="en-US" altLang="zh-TW" b="0" i="0" dirty="0">
              <a:solidFill>
                <a:srgbClr val="242424"/>
              </a:solidFill>
              <a:effectLst/>
              <a:latin typeface="Segoe UI" panose="020B0502040204020203" pitchFamily="34" charset="0"/>
            </a:endParaRPr>
          </a:p>
          <a:p>
            <a:r>
              <a:rPr lang="zh-TW" alt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白色泡泡襪到膝蓋上面一些，鞋子為黑色</a:t>
            </a:r>
            <a:endParaRPr lang="en-US" altLang="zh-TW" b="0" i="0" dirty="0">
              <a:solidFill>
                <a:srgbClr val="242424"/>
              </a:solidFill>
              <a:effectLst/>
              <a:latin typeface="Segoe UI" panose="020B0502040204020203" pitchFamily="34" charset="0"/>
            </a:endParaRPr>
          </a:p>
          <a:p>
            <a:r>
              <a:rPr lang="zh-TW" alt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場景為她關掉電腦，傷心地離開電腦桌前</a:t>
            </a:r>
            <a:endParaRPr lang="en-US" altLang="zh-TW" b="0" i="0" dirty="0">
              <a:solidFill>
                <a:srgbClr val="242424"/>
              </a:solidFill>
              <a:effectLst/>
              <a:latin typeface="Segoe UI" panose="020B0502040204020203" pitchFamily="34" charset="0"/>
            </a:endParaRPr>
          </a:p>
          <a:p>
            <a:r>
              <a:rPr lang="zh-TW" alt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產生符合以上場景的圖片</a:t>
            </a:r>
            <a:endParaRPr lang="en-US" altLang="zh-TW" b="0" i="0" dirty="0">
              <a:solidFill>
                <a:srgbClr val="242424"/>
              </a:solidFill>
              <a:effectLst/>
              <a:latin typeface="Segoe UI" panose="020B0502040204020203" pitchFamily="34" charset="0"/>
            </a:endParaRPr>
          </a:p>
          <a:p>
            <a:endParaRPr lang="en-US" altLang="zh-TW" b="0" i="0" dirty="0">
              <a:solidFill>
                <a:srgbClr val="242424"/>
              </a:solidFill>
              <a:effectLst/>
              <a:latin typeface="Segoe UI" panose="020B0502040204020203" pitchFamily="34" charset="0"/>
            </a:endParaRPr>
          </a:p>
          <a:p>
            <a:r>
              <a:rPr lang="en-US" altLang="zh-TW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(3)</a:t>
            </a:r>
            <a:endParaRPr lang="zh-TW" altLang="en-US" b="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0451CC-4B67-4A7D-B076-28383525FBFB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257655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(1)</a:t>
            </a:r>
          </a:p>
          <a:p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以日本動漫風格繪製新的一張圖 </a:t>
            </a:r>
            <a:b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</a:b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主角為女性，外表偏年幼，頭上有淡粉色的貓耳、頭髮左側為銀灰色，右側為藍綠色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(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色碼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#a3dbd4) </a:t>
            </a:r>
            <a:b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</a:b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頭髮偏短，各種岔開</a:t>
            </a:r>
            <a:b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</a:b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眼睛左邊顏色為藍綠色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(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色碼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#a3dbd4)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、右邊為銀灰色 </a:t>
            </a:r>
            <a:b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</a:b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胸部平坦 </a:t>
            </a:r>
            <a:b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</a:b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身穿扎進去的學生襯衫制服、制服顏色為白色，領帶為藍綠色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(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色碼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#a3dbd4) </a:t>
            </a:r>
            <a:b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</a:b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黑色短褲有一條細細的白色腰帶，褲子長度偏短 </a:t>
            </a:r>
            <a:b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</a:b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有一件長袖外套，中間以上為白色，以下為灰色，外套長度到褲子底部 </a:t>
            </a:r>
            <a:b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</a:b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白色泡泡襪到膝蓋上面一些，鞋子為黑色</a:t>
            </a:r>
            <a:endParaRPr lang="en-US" altLang="zh-TW" b="0" i="0" dirty="0">
              <a:solidFill>
                <a:srgbClr val="111111"/>
              </a:solidFill>
              <a:effectLst/>
              <a:latin typeface="-apple-system"/>
            </a:endParaRPr>
          </a:p>
          <a:p>
            <a:r>
              <a:rPr lang="zh-TW" alt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人物要看著電腦，電腦畫面是</a:t>
            </a:r>
            <a:r>
              <a:rPr lang="en-US" altLang="zh-TW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league of legends</a:t>
            </a:r>
            <a:r>
              <a:rPr lang="zh-TW" altLang="en-US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電競比賽</a:t>
            </a:r>
            <a:endParaRPr lang="en-US" altLang="zh-TW" b="0" i="0" dirty="0">
              <a:solidFill>
                <a:srgbClr val="242424"/>
              </a:solidFill>
              <a:effectLst/>
              <a:latin typeface="Segoe UI" panose="020B0502040204020203" pitchFamily="34" charset="0"/>
            </a:endParaRPr>
          </a:p>
          <a:p>
            <a:endParaRPr lang="en-US" altLang="zh-TW" b="0" i="0" dirty="0">
              <a:solidFill>
                <a:srgbClr val="242424"/>
              </a:solidFill>
              <a:effectLst/>
              <a:latin typeface="Segoe UI" panose="020B0502040204020203" pitchFamily="34" charset="0"/>
            </a:endParaRPr>
          </a:p>
          <a:p>
            <a:r>
              <a:rPr lang="en-US" altLang="zh-TW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(2)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以日本動漫風格繪製新的一張圖 主角為女性，外表偏年幼，頭上有淡粉色的貓耳、頭髮左側為銀灰色，右側為藍綠色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(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色碼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#a3dbd4) 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頭髮偏短，各種岔開 眼睛左邊顏色為藍綠色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(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色碼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#a3dbd4)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、右邊為銀灰色 胸部平坦 身穿扎進去的學生襯衫制服、制服顏色為白色，領帶為藍綠色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(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色碼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#a3dbd4) 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黑色短褲有一條細細的白色腰帶，褲子長度偏短 有一件長袖外套，中間以上為白色，以下為灰色，外套長度到褲子底部 白色泡泡襪到膝蓋上面一些，鞋子為黑色 她正在看電腦螢幕上關於</a:t>
            </a:r>
            <a:r>
              <a:rPr lang="en-US" altLang="zh-TW" b="0" i="0" dirty="0">
                <a:solidFill>
                  <a:srgbClr val="111111"/>
                </a:solidFill>
                <a:effectLst/>
                <a:latin typeface="-apple-system"/>
              </a:rPr>
              <a:t>league of legends</a:t>
            </a:r>
            <a:r>
              <a:rPr lang="zh-TW" altLang="en-US" b="0" i="0" dirty="0">
                <a:solidFill>
                  <a:srgbClr val="111111"/>
                </a:solidFill>
                <a:effectLst/>
                <a:latin typeface="-apple-system"/>
              </a:rPr>
              <a:t>的電子競技比賽，看見精彩操作的時候而歡呼 再畫一張</a:t>
            </a:r>
            <a:endParaRPr lang="zh-TW" altLang="en-US" dirty="0"/>
          </a:p>
          <a:p>
            <a:endParaRPr lang="zh-TW" altLang="en-US" b="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0451CC-4B67-4A7D-B076-28383525FBFB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721703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0451CC-4B67-4A7D-B076-28383525FBFB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692957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A80E25-99FB-A69C-C023-2067FCD89A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3F5A3108-A7EB-27EF-B83C-1511FC30848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1366D236-8309-79D2-FB9B-0F4D41063D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F0BBB3B-1B1E-6D67-0FD0-D62AB89A58C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0451CC-4B67-4A7D-B076-28383525FBFB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733097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FB27B5E-75BC-45DE-ECBE-EB211FD7E7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BFADFF5E-6857-EFF6-FF15-279A99751E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5C64251-B2A8-5FDA-27B3-BD8FBAF92A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DF9B6-680A-4ECD-8B1C-FD2AD63D3BFD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C39528E-DB2F-C986-E569-37E42814A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D860EDD-A703-5BD3-71CB-7F79E1AF1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864FE-5708-415B-8B8B-E4684D46613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768982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2449C4F-DD15-EE22-FE4A-BE57587310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731E923F-A8A3-4D60-226A-0BAE55E702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B2BE3BC-9EF0-9F4F-A624-0CCD495E7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DF9B6-680A-4ECD-8B1C-FD2AD63D3BFD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ABC625A-41B4-52D8-CD5A-C3BF3A98E2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CBE0180-D15D-3C83-7482-059D260D0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864FE-5708-415B-8B8B-E4684D46613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906354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0577BCD8-B5A4-A2EE-5277-E6FED56043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54280471-93B1-140F-BCE8-4D07F0364C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417379A-905A-095D-0DEA-AA7A855F8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DF9B6-680A-4ECD-8B1C-FD2AD63D3BFD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61BE3B9-4B8D-C1A3-F567-91B82C6E1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31D0CB4-EDF8-7B54-41B8-1AED82ABE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864FE-5708-415B-8B8B-E4684D46613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904979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C1A7FBA-519B-C072-28F1-0651BF4B7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60643B1-8ADA-4808-C252-507789C44D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8D09E3E-F746-57A2-1E0D-27A1DE08D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DF9B6-680A-4ECD-8B1C-FD2AD63D3BFD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31202BE-B2FB-5E61-1830-ED8D2D552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4C14BC6-C522-F2A3-2948-B61E350B8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864FE-5708-415B-8B8B-E4684D46613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561003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AB6D526-E7EC-090F-5916-C66BC82AB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19F0425-A7D6-FD53-832B-3D560F65B4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716D372-E40A-E44D-851A-619614A63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DF9B6-680A-4ECD-8B1C-FD2AD63D3BFD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0D466CB-C093-940E-E45B-403C3B235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16FBE6B-4003-06A8-83F5-69DDA4E8A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864FE-5708-415B-8B8B-E4684D46613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44418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D6B6FC5-0384-129E-6896-CB954FABE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7D4E2F6-B42D-5FFA-E9F6-4F49908DF2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0E71F84-CF34-D525-3B53-FDC395BC1E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398607C-4A5C-AC4F-D2BC-25F13240D5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DF9B6-680A-4ECD-8B1C-FD2AD63D3BFD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377D3A5-DFC4-6B0A-4500-9441DC10D4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E003800-6312-0D6B-7389-7F9E7E122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864FE-5708-415B-8B8B-E4684D46613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61121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AAE9ED7-6BAA-5CCC-27FE-428E6E79A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42E1B47-8A3B-86DD-CF5D-7E70D1D658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2EA5586-3415-D5A8-32E8-4FF9FA1377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4CD7471A-2EB4-37E5-5C94-F45118BB04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AB055352-94E5-9329-5DB0-BF36CD7D9A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114DB314-0719-EC8D-6A2B-65F9786C8C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DF9B6-680A-4ECD-8B1C-FD2AD63D3BFD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B30468D2-C528-CFA7-FC3F-77642ED79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6196B5F6-F3AC-4D42-B616-8BA34A2F5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864FE-5708-415B-8B8B-E4684D46613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980723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234CD9C-55E7-6F06-6E35-BB67CEFD73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CA391DC-C0BC-E000-696C-325AD643B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DF9B6-680A-4ECD-8B1C-FD2AD63D3BFD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AD814AA0-CAA4-BB44-B58D-10B80F07F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B9A92BE-C77F-A94C-0B5B-6B9B88119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864FE-5708-415B-8B8B-E4684D46613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386092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4E17366A-24A4-F1EB-A7A5-037D012D62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DF9B6-680A-4ECD-8B1C-FD2AD63D3BFD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36A51BBF-6DE2-2119-D80C-A6CAB0FF5A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638BA48-8B35-80B0-98AC-81F546BAA7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864FE-5708-415B-8B8B-E4684D46613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87861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2287181-EB47-B8C6-0DB1-27DFDEB232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FDCA70E-42F8-AB2D-0D90-483F6C7997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46CA0E8-0DD5-2EED-DF83-46B0D2A8EB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7746235-57B1-EE89-7778-44FD23C7CF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DF9B6-680A-4ECD-8B1C-FD2AD63D3BFD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284D755-DB65-30BF-A534-2DB534045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FB6F764-0746-0536-0AD6-2A6B9FE57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864FE-5708-415B-8B8B-E4684D46613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176821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57CC49C-B56F-5DA5-F459-8BAE2D84D0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67609DC2-3343-BBE6-3723-195684DEAD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1B5016B-29DB-C3BE-B585-6C460D0E20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40BE443-62AC-83A1-2C3D-4EA44D3AC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DF9B6-680A-4ECD-8B1C-FD2AD63D3BFD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0E28018-CBCA-C5D3-FF44-7A4DCF063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565540B-BC8D-F193-7AD2-00BC158E6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864FE-5708-415B-8B8B-E4684D46613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08868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88CA5756-FC3B-8C8F-0D4A-FB444D463D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A48D01A-0BF3-EDE9-1178-01E4382480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1C1ED61-90ED-9D2F-0B20-7E75C4F782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D0DF9B6-680A-4ECD-8B1C-FD2AD63D3BFD}" type="datetimeFigureOut">
              <a:rPr lang="zh-TW" altLang="en-US" smtClean="0"/>
              <a:t>2024/10/21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F46B145-AADE-C6DB-4D87-157E33AC6B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B8D4C04-745C-59E3-41A4-FB1019EDB1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92864FE-5708-415B-8B8B-E4684D46613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433821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850B4A-DD86-8585-3770-2A703E05C8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圖片 24">
            <a:extLst>
              <a:ext uri="{FF2B5EF4-FFF2-40B4-BE49-F238E27FC236}">
                <a16:creationId xmlns:a16="http://schemas.microsoft.com/office/drawing/2014/main" id="{FD2BB0C0-6720-CAD8-8A3D-82F99449A04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16" name="文字方塊 15">
            <a:extLst>
              <a:ext uri="{FF2B5EF4-FFF2-40B4-BE49-F238E27FC236}">
                <a16:creationId xmlns:a16="http://schemas.microsoft.com/office/drawing/2014/main" id="{7016A03A-060B-07C4-7781-1432057CE40C}"/>
              </a:ext>
            </a:extLst>
          </p:cNvPr>
          <p:cNvSpPr txBox="1"/>
          <p:nvPr/>
        </p:nvSpPr>
        <p:spPr>
          <a:xfrm>
            <a:off x="2068488" y="3105834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600" dirty="0">
                <a:solidFill>
                  <a:schemeClr val="bg1"/>
                </a:solidFill>
                <a:latin typeface="YouYuan" panose="02010509060101010101" pitchFamily="49" charset="-122"/>
                <a:ea typeface="YouYuan" panose="02010509060101010101" pitchFamily="49" charset="-122"/>
              </a:rPr>
              <a:t>自我介紹</a:t>
            </a:r>
          </a:p>
        </p:txBody>
      </p:sp>
    </p:spTree>
    <p:extLst>
      <p:ext uri="{BB962C8B-B14F-4D97-AF65-F5344CB8AC3E}">
        <p14:creationId xmlns:p14="http://schemas.microsoft.com/office/powerpoint/2010/main" val="41366114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圖片 24">
            <a:extLst>
              <a:ext uri="{FF2B5EF4-FFF2-40B4-BE49-F238E27FC236}">
                <a16:creationId xmlns:a16="http://schemas.microsoft.com/office/drawing/2014/main" id="{52EBACAA-2F39-4092-A82D-2293922F7E9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218F3436-521E-2DE3-6DF6-3359FFA881F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22761"/>
          <a:stretch/>
        </p:blipFill>
        <p:spPr>
          <a:xfrm>
            <a:off x="276585" y="1663427"/>
            <a:ext cx="4768165" cy="3682891"/>
          </a:xfrm>
          <a:prstGeom prst="rect">
            <a:avLst/>
          </a:prstGeom>
        </p:spPr>
      </p:pic>
      <p:sp>
        <p:nvSpPr>
          <p:cNvPr id="16" name="文字方塊 15">
            <a:extLst>
              <a:ext uri="{FF2B5EF4-FFF2-40B4-BE49-F238E27FC236}">
                <a16:creationId xmlns:a16="http://schemas.microsoft.com/office/drawing/2014/main" id="{D4FBEC6F-67DF-B0A3-1EDE-16C63D3EFFC6}"/>
              </a:ext>
            </a:extLst>
          </p:cNvPr>
          <p:cNvSpPr txBox="1"/>
          <p:nvPr/>
        </p:nvSpPr>
        <p:spPr>
          <a:xfrm>
            <a:off x="622747" y="446993"/>
            <a:ext cx="1569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600" dirty="0">
                <a:solidFill>
                  <a:schemeClr val="bg1"/>
                </a:solidFill>
                <a:latin typeface="YouYuan" panose="02010509060101010101" pitchFamily="49" charset="-122"/>
                <a:ea typeface="YouYuan" panose="02010509060101010101" pitchFamily="49" charset="-122"/>
              </a:rPr>
              <a:t>1.</a:t>
            </a:r>
            <a:r>
              <a:rPr lang="zh-TW" altLang="en-US" sz="3600" dirty="0">
                <a:solidFill>
                  <a:schemeClr val="bg1"/>
                </a:solidFill>
                <a:latin typeface="YouYuan" panose="02010509060101010101" pitchFamily="49" charset="-122"/>
                <a:ea typeface="YouYuan" panose="02010509060101010101" pitchFamily="49" charset="-122"/>
              </a:rPr>
              <a:t>目標</a:t>
            </a:r>
          </a:p>
        </p:txBody>
      </p:sp>
      <p:pic>
        <p:nvPicPr>
          <p:cNvPr id="18" name="圖片 17">
            <a:extLst>
              <a:ext uri="{FF2B5EF4-FFF2-40B4-BE49-F238E27FC236}">
                <a16:creationId xmlns:a16="http://schemas.microsoft.com/office/drawing/2014/main" id="{3DD21F79-A83C-DD86-EB94-D584808897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54258" y="1075741"/>
            <a:ext cx="4858265" cy="4858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019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>
            <a:extLst>
              <a:ext uri="{FF2B5EF4-FFF2-40B4-BE49-F238E27FC236}">
                <a16:creationId xmlns:a16="http://schemas.microsoft.com/office/drawing/2014/main" id="{D8A3DC4D-BF93-ED12-E9DB-D33CFB85F41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BBE841AE-26E3-AEE6-B9EA-7CEFAF162A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517" y="1249547"/>
            <a:ext cx="4358905" cy="4358905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38303CAD-ABB7-80F7-8F7F-A6485123B7A4}"/>
              </a:ext>
            </a:extLst>
          </p:cNvPr>
          <p:cNvSpPr txBox="1"/>
          <p:nvPr/>
        </p:nvSpPr>
        <p:spPr>
          <a:xfrm>
            <a:off x="259113" y="345988"/>
            <a:ext cx="45934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dirty="0">
                <a:solidFill>
                  <a:schemeClr val="bg1"/>
                </a:solidFill>
                <a:latin typeface="YouYuan" panose="02010509060101010101" pitchFamily="49" charset="-122"/>
                <a:ea typeface="YouYuan" panose="02010509060101010101" pitchFamily="49" charset="-122"/>
              </a:rPr>
              <a:t>2.</a:t>
            </a:r>
            <a:r>
              <a:rPr lang="zh-TW" altLang="en-US" sz="3600" dirty="0">
                <a:solidFill>
                  <a:schemeClr val="bg1"/>
                </a:solidFill>
                <a:latin typeface="YouYuan" panose="02010509060101010101" pitchFamily="49" charset="-122"/>
                <a:ea typeface="YouYuan" panose="02010509060101010101" pitchFamily="49" charset="-122"/>
              </a:rPr>
              <a:t>阻礙 與 </a:t>
            </a:r>
            <a:r>
              <a:rPr lang="en-US" altLang="zh-TW" sz="3600" dirty="0">
                <a:solidFill>
                  <a:schemeClr val="bg1"/>
                </a:solidFill>
                <a:latin typeface="YouYuan" panose="02010509060101010101" pitchFamily="49" charset="-122"/>
                <a:ea typeface="YouYuan" panose="02010509060101010101" pitchFamily="49" charset="-122"/>
              </a:rPr>
              <a:t>3.</a:t>
            </a:r>
            <a:r>
              <a:rPr lang="zh-TW" altLang="en-US" sz="3600" dirty="0">
                <a:solidFill>
                  <a:schemeClr val="bg1"/>
                </a:solidFill>
                <a:latin typeface="YouYuan" panose="02010509060101010101" pitchFamily="49" charset="-122"/>
                <a:ea typeface="YouYuan" panose="02010509060101010101" pitchFamily="49" charset="-122"/>
              </a:rPr>
              <a:t>努力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E9FA3F1E-431F-4771-004C-9FFD74B33ED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51166"/>
          <a:stretch/>
        </p:blipFill>
        <p:spPr>
          <a:xfrm>
            <a:off x="7905144" y="345988"/>
            <a:ext cx="3011100" cy="6166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654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圖片 12">
            <a:extLst>
              <a:ext uri="{FF2B5EF4-FFF2-40B4-BE49-F238E27FC236}">
                <a16:creationId xmlns:a16="http://schemas.microsoft.com/office/drawing/2014/main" id="{63000E91-28C1-3BAE-FE0C-39FDC7F2A57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CFD1BA68-8E03-4F1C-6358-1B8BD6A5098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61738"/>
          <a:stretch/>
        </p:blipFill>
        <p:spPr>
          <a:xfrm>
            <a:off x="505354" y="1754658"/>
            <a:ext cx="1826528" cy="4773809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330C330F-4C94-6FB7-AD20-DBFDB5702126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52253"/>
          <a:stretch/>
        </p:blipFill>
        <p:spPr>
          <a:xfrm>
            <a:off x="2684531" y="1219365"/>
            <a:ext cx="2534403" cy="5307946"/>
          </a:xfrm>
          <a:prstGeom prst="rect">
            <a:avLst/>
          </a:prstGeom>
        </p:spPr>
      </p:pic>
      <p:sp>
        <p:nvSpPr>
          <p:cNvPr id="12" name="文字方塊 11">
            <a:extLst>
              <a:ext uri="{FF2B5EF4-FFF2-40B4-BE49-F238E27FC236}">
                <a16:creationId xmlns:a16="http://schemas.microsoft.com/office/drawing/2014/main" id="{983EC24C-DB6C-B3B6-5823-011A91BEE8B1}"/>
              </a:ext>
            </a:extLst>
          </p:cNvPr>
          <p:cNvSpPr txBox="1"/>
          <p:nvPr/>
        </p:nvSpPr>
        <p:spPr>
          <a:xfrm>
            <a:off x="412806" y="329532"/>
            <a:ext cx="1569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600" dirty="0">
                <a:solidFill>
                  <a:schemeClr val="bg1"/>
                </a:solidFill>
                <a:latin typeface="YouYuan" panose="02010509060101010101" pitchFamily="49" charset="-122"/>
                <a:ea typeface="YouYuan" panose="02010509060101010101" pitchFamily="49" charset="-122"/>
              </a:rPr>
              <a:t>4.</a:t>
            </a:r>
            <a:r>
              <a:rPr lang="zh-TW" altLang="en-US" sz="3600" dirty="0">
                <a:solidFill>
                  <a:schemeClr val="bg1"/>
                </a:solidFill>
                <a:latin typeface="YouYuan" panose="02010509060101010101" pitchFamily="49" charset="-122"/>
                <a:ea typeface="YouYuan" panose="02010509060101010101" pitchFamily="49" charset="-122"/>
              </a:rPr>
              <a:t>結果</a:t>
            </a:r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CAF161F9-148F-962B-8507-821F9F65062F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8733" r="10948"/>
          <a:stretch/>
        </p:blipFill>
        <p:spPr>
          <a:xfrm>
            <a:off x="6363729" y="773333"/>
            <a:ext cx="4621427" cy="5753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960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圖片 14">
            <a:extLst>
              <a:ext uri="{FF2B5EF4-FFF2-40B4-BE49-F238E27FC236}">
                <a16:creationId xmlns:a16="http://schemas.microsoft.com/office/drawing/2014/main" id="{EB255E3B-9013-BD95-C78D-71110464454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6D26CBFB-758C-3C1A-9047-D2166F706D7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0353" b="6421"/>
          <a:stretch/>
        </p:blipFill>
        <p:spPr>
          <a:xfrm>
            <a:off x="469557" y="1123040"/>
            <a:ext cx="2760691" cy="5203619"/>
          </a:xfrm>
          <a:prstGeom prst="rect">
            <a:avLst/>
          </a:prstGeom>
        </p:spPr>
      </p:pic>
      <p:sp>
        <p:nvSpPr>
          <p:cNvPr id="13" name="文字方塊 12">
            <a:extLst>
              <a:ext uri="{FF2B5EF4-FFF2-40B4-BE49-F238E27FC236}">
                <a16:creationId xmlns:a16="http://schemas.microsoft.com/office/drawing/2014/main" id="{990F18B0-AE23-EF34-AF6E-69A0D47CFB59}"/>
              </a:ext>
            </a:extLst>
          </p:cNvPr>
          <p:cNvSpPr txBox="1"/>
          <p:nvPr/>
        </p:nvSpPr>
        <p:spPr>
          <a:xfrm>
            <a:off x="357903" y="326419"/>
            <a:ext cx="38779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600" dirty="0">
                <a:solidFill>
                  <a:schemeClr val="bg1"/>
                </a:solidFill>
                <a:latin typeface="YouYuan" panose="02010509060101010101" pitchFamily="49" charset="-122"/>
                <a:ea typeface="YouYuan" panose="02010509060101010101" pitchFamily="49" charset="-122"/>
              </a:rPr>
              <a:t>5.</a:t>
            </a:r>
            <a:r>
              <a:rPr lang="zh-TW" altLang="en-US" sz="3600" dirty="0">
                <a:solidFill>
                  <a:schemeClr val="bg1"/>
                </a:solidFill>
                <a:latin typeface="YouYuan" panose="02010509060101010101" pitchFamily="49" charset="-122"/>
                <a:ea typeface="YouYuan" panose="02010509060101010101" pitchFamily="49" charset="-122"/>
              </a:rPr>
              <a:t>意外 與 </a:t>
            </a:r>
            <a:r>
              <a:rPr lang="en-US" altLang="zh-TW" sz="3600" dirty="0">
                <a:solidFill>
                  <a:schemeClr val="bg1"/>
                </a:solidFill>
                <a:latin typeface="YouYuan" panose="02010509060101010101" pitchFamily="49" charset="-122"/>
                <a:ea typeface="YouYuan" panose="02010509060101010101" pitchFamily="49" charset="-122"/>
              </a:rPr>
              <a:t>6.</a:t>
            </a:r>
            <a:r>
              <a:rPr lang="zh-TW" altLang="en-US" sz="3600" dirty="0">
                <a:solidFill>
                  <a:schemeClr val="bg1"/>
                </a:solidFill>
                <a:latin typeface="YouYuan" panose="02010509060101010101" pitchFamily="49" charset="-122"/>
                <a:ea typeface="YouYuan" panose="02010509060101010101" pitchFamily="49" charset="-122"/>
              </a:rPr>
              <a:t>轉折</a:t>
            </a: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4B1AFCBB-ADFF-9B54-9F0F-3B3586A388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13841" y="1556951"/>
            <a:ext cx="4117963" cy="4117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401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圖片 12">
            <a:extLst>
              <a:ext uri="{FF2B5EF4-FFF2-40B4-BE49-F238E27FC236}">
                <a16:creationId xmlns:a16="http://schemas.microsoft.com/office/drawing/2014/main" id="{5B7E489F-B265-1ECE-99A0-B870C9A0E05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A7A7791B-34F9-05CA-CDE1-49C5BEBFD9B7}"/>
              </a:ext>
            </a:extLst>
          </p:cNvPr>
          <p:cNvSpPr txBox="1"/>
          <p:nvPr/>
        </p:nvSpPr>
        <p:spPr>
          <a:xfrm>
            <a:off x="329230" y="293581"/>
            <a:ext cx="2403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600" dirty="0">
                <a:solidFill>
                  <a:schemeClr val="bg1"/>
                </a:solidFill>
                <a:latin typeface="YouYuan" panose="02010509060101010101" pitchFamily="49" charset="-122"/>
                <a:ea typeface="YouYuan" panose="02010509060101010101" pitchFamily="49" charset="-122"/>
              </a:rPr>
              <a:t>7.</a:t>
            </a:r>
            <a:r>
              <a:rPr lang="zh-TW" altLang="en-US" sz="3600" dirty="0">
                <a:solidFill>
                  <a:schemeClr val="bg1"/>
                </a:solidFill>
                <a:latin typeface="YouYuan" panose="02010509060101010101" pitchFamily="49" charset="-122"/>
                <a:ea typeface="YouYuan" panose="02010509060101010101" pitchFamily="49" charset="-122"/>
              </a:rPr>
              <a:t>結局</a:t>
            </a: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8D04DA53-1BB7-218F-738D-6449CE11D92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51450"/>
          <a:stretch/>
        </p:blipFill>
        <p:spPr>
          <a:xfrm>
            <a:off x="8011186" y="939912"/>
            <a:ext cx="2813617" cy="5795319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78ABECFD-787F-38B5-AB9D-72AEA524998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0150"/>
          <a:stretch/>
        </p:blipFill>
        <p:spPr>
          <a:xfrm>
            <a:off x="870211" y="939914"/>
            <a:ext cx="2888958" cy="5795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878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85389F-F1BD-898A-A07D-00AD1FC629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圖片 24">
            <a:extLst>
              <a:ext uri="{FF2B5EF4-FFF2-40B4-BE49-F238E27FC236}">
                <a16:creationId xmlns:a16="http://schemas.microsoft.com/office/drawing/2014/main" id="{9B6C377E-FEFF-B8DE-6501-9F3161D4151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16" name="文字方塊 15">
            <a:extLst>
              <a:ext uri="{FF2B5EF4-FFF2-40B4-BE49-F238E27FC236}">
                <a16:creationId xmlns:a16="http://schemas.microsoft.com/office/drawing/2014/main" id="{1C6B6C9E-5DE4-AC8D-403A-524010872FC4}"/>
              </a:ext>
            </a:extLst>
          </p:cNvPr>
          <p:cNvSpPr txBox="1"/>
          <p:nvPr/>
        </p:nvSpPr>
        <p:spPr>
          <a:xfrm>
            <a:off x="2068488" y="3105834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600" dirty="0">
                <a:solidFill>
                  <a:schemeClr val="bg1"/>
                </a:solidFill>
                <a:latin typeface="YouYuan" panose="02010509060101010101" pitchFamily="49" charset="-122"/>
                <a:ea typeface="YouYuan" panose="02010509060101010101" pitchFamily="49" charset="-122"/>
              </a:rPr>
              <a:t>謝謝大家</a:t>
            </a:r>
          </a:p>
        </p:txBody>
      </p:sp>
    </p:spTree>
    <p:extLst>
      <p:ext uri="{BB962C8B-B14F-4D97-AF65-F5344CB8AC3E}">
        <p14:creationId xmlns:p14="http://schemas.microsoft.com/office/powerpoint/2010/main" val="22123081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490</TotalTime>
  <Words>1133</Words>
  <Application>Microsoft Office PowerPoint</Application>
  <PresentationFormat>寬螢幕</PresentationFormat>
  <Paragraphs>63</Paragraphs>
  <Slides>7</Slides>
  <Notes>7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4" baseType="lpstr">
      <vt:lpstr>-apple-system</vt:lpstr>
      <vt:lpstr>YouYuan</vt:lpstr>
      <vt:lpstr>Aptos</vt:lpstr>
      <vt:lpstr>Aptos Display</vt:lpstr>
      <vt:lpstr>Arial</vt:lpstr>
      <vt:lpstr>Segoe UI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簡珮倫</dc:creator>
  <cp:lastModifiedBy>簡珮倫</cp:lastModifiedBy>
  <cp:revision>102</cp:revision>
  <dcterms:created xsi:type="dcterms:W3CDTF">2024-10-20T09:10:20Z</dcterms:created>
  <dcterms:modified xsi:type="dcterms:W3CDTF">2024-10-21T02:08:58Z</dcterms:modified>
</cp:coreProperties>
</file>

<file path=docProps/thumbnail.jpeg>
</file>